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3887450" cy="9829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152" y="-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Cameron" userId="d3e6ce79f2331d15" providerId="LiveId" clId="{280CC90D-57B6-4483-8765-413247C6063A}"/>
    <pc:docChg chg="undo custSel modSld">
      <pc:chgData name="David Cameron" userId="d3e6ce79f2331d15" providerId="LiveId" clId="{280CC90D-57B6-4483-8765-413247C6063A}" dt="2024-09-14T13:46:18.302" v="90" actId="14100"/>
      <pc:docMkLst>
        <pc:docMk/>
      </pc:docMkLst>
      <pc:sldChg chg="addSp delSp modSp mod">
        <pc:chgData name="David Cameron" userId="d3e6ce79f2331d15" providerId="LiveId" clId="{280CC90D-57B6-4483-8765-413247C6063A}" dt="2024-09-14T13:46:18.302" v="90" actId="14100"/>
        <pc:sldMkLst>
          <pc:docMk/>
          <pc:sldMk cId="348660166" sldId="256"/>
        </pc:sldMkLst>
        <pc:spChg chg="mod">
          <ac:chgData name="David Cameron" userId="d3e6ce79f2331d15" providerId="LiveId" clId="{280CC90D-57B6-4483-8765-413247C6063A}" dt="2024-09-14T13:43:02.517" v="13" actId="14100"/>
          <ac:spMkLst>
            <pc:docMk/>
            <pc:sldMk cId="348660166" sldId="256"/>
            <ac:spMk id="8" creationId="{440B092F-FEB2-47DF-95C9-B8FB79B6C894}"/>
          </ac:spMkLst>
        </pc:spChg>
        <pc:spChg chg="del mod">
          <ac:chgData name="David Cameron" userId="d3e6ce79f2331d15" providerId="LiveId" clId="{280CC90D-57B6-4483-8765-413247C6063A}" dt="2024-09-14T13:46:03.528" v="86" actId="478"/>
          <ac:spMkLst>
            <pc:docMk/>
            <pc:sldMk cId="348660166" sldId="256"/>
            <ac:spMk id="12" creationId="{6945F928-7483-4CD1-91E3-05211314E380}"/>
          </ac:spMkLst>
        </pc:spChg>
        <pc:spChg chg="mod">
          <ac:chgData name="David Cameron" userId="d3e6ce79f2331d15" providerId="LiveId" clId="{280CC90D-57B6-4483-8765-413247C6063A}" dt="2024-09-14T13:44:01.797" v="25" actId="14100"/>
          <ac:spMkLst>
            <pc:docMk/>
            <pc:sldMk cId="348660166" sldId="256"/>
            <ac:spMk id="13" creationId="{F275EE5E-2EEE-4D2E-A65A-1F8C6722CFD3}"/>
          </ac:spMkLst>
        </pc:spChg>
        <pc:spChg chg="mod">
          <ac:chgData name="David Cameron" userId="d3e6ce79f2331d15" providerId="LiveId" clId="{280CC90D-57B6-4483-8765-413247C6063A}" dt="2024-09-14T13:44:40.013" v="32" actId="14100"/>
          <ac:spMkLst>
            <pc:docMk/>
            <pc:sldMk cId="348660166" sldId="256"/>
            <ac:spMk id="14" creationId="{59E32C57-AA76-4091-BA5C-891AE3F444D3}"/>
          </ac:spMkLst>
        </pc:spChg>
        <pc:spChg chg="mod">
          <ac:chgData name="David Cameron" userId="d3e6ce79f2331d15" providerId="LiveId" clId="{280CC90D-57B6-4483-8765-413247C6063A}" dt="2024-09-14T13:44:49.426" v="34" actId="1076"/>
          <ac:spMkLst>
            <pc:docMk/>
            <pc:sldMk cId="348660166" sldId="256"/>
            <ac:spMk id="15" creationId="{9A8DFD8B-DBBA-4D20-8569-AC7EA9A35D87}"/>
          </ac:spMkLst>
        </pc:spChg>
        <pc:spChg chg="mod">
          <ac:chgData name="David Cameron" userId="d3e6ce79f2331d15" providerId="LiveId" clId="{280CC90D-57B6-4483-8765-413247C6063A}" dt="2024-09-14T13:44:44.844" v="33" actId="1076"/>
          <ac:spMkLst>
            <pc:docMk/>
            <pc:sldMk cId="348660166" sldId="256"/>
            <ac:spMk id="16" creationId="{8784D895-D087-45C4-BBCF-9E295E4A97D0}"/>
          </ac:spMkLst>
        </pc:spChg>
        <pc:spChg chg="mod">
          <ac:chgData name="David Cameron" userId="d3e6ce79f2331d15" providerId="LiveId" clId="{280CC90D-57B6-4483-8765-413247C6063A}" dt="2024-09-14T13:45:19.790" v="43" actId="20577"/>
          <ac:spMkLst>
            <pc:docMk/>
            <pc:sldMk cId="348660166" sldId="256"/>
            <ac:spMk id="18" creationId="{02722971-03E2-4B0B-824F-1917F48633AB}"/>
          </ac:spMkLst>
        </pc:spChg>
        <pc:spChg chg="mod">
          <ac:chgData name="David Cameron" userId="d3e6ce79f2331d15" providerId="LiveId" clId="{280CC90D-57B6-4483-8765-413247C6063A}" dt="2024-09-14T13:43:33.635" v="18" actId="1076"/>
          <ac:spMkLst>
            <pc:docMk/>
            <pc:sldMk cId="348660166" sldId="256"/>
            <ac:spMk id="19" creationId="{90B06EC3-0826-4233-B6EE-DE33D5BBB247}"/>
          </ac:spMkLst>
        </pc:spChg>
        <pc:spChg chg="mod">
          <ac:chgData name="David Cameron" userId="d3e6ce79f2331d15" providerId="LiveId" clId="{280CC90D-57B6-4483-8765-413247C6063A}" dt="2024-09-14T13:43:38.523" v="19" actId="1076"/>
          <ac:spMkLst>
            <pc:docMk/>
            <pc:sldMk cId="348660166" sldId="256"/>
            <ac:spMk id="20" creationId="{BBB885C5-28D0-48AC-BF55-0470ECB700B2}"/>
          </ac:spMkLst>
        </pc:spChg>
        <pc:spChg chg="mod">
          <ac:chgData name="David Cameron" userId="d3e6ce79f2331d15" providerId="LiveId" clId="{280CC90D-57B6-4483-8765-413247C6063A}" dt="2024-09-14T13:43:22.151" v="16" actId="1076"/>
          <ac:spMkLst>
            <pc:docMk/>
            <pc:sldMk cId="348660166" sldId="256"/>
            <ac:spMk id="21" creationId="{F13DC4BE-4510-4A2A-8A0C-F1EEC34EB8F2}"/>
          </ac:spMkLst>
        </pc:spChg>
        <pc:spChg chg="mod">
          <ac:chgData name="David Cameron" userId="d3e6ce79f2331d15" providerId="LiveId" clId="{280CC90D-57B6-4483-8765-413247C6063A}" dt="2024-09-14T13:43:27.820" v="17" actId="1076"/>
          <ac:spMkLst>
            <pc:docMk/>
            <pc:sldMk cId="348660166" sldId="256"/>
            <ac:spMk id="22" creationId="{502B5E3C-CAB8-4C47-9264-735BD62C3713}"/>
          </ac:spMkLst>
        </pc:spChg>
        <pc:spChg chg="mod">
          <ac:chgData name="David Cameron" userId="d3e6ce79f2331d15" providerId="LiveId" clId="{280CC90D-57B6-4483-8765-413247C6063A}" dt="2024-09-14T13:45:01.323" v="36" actId="1076"/>
          <ac:spMkLst>
            <pc:docMk/>
            <pc:sldMk cId="348660166" sldId="256"/>
            <ac:spMk id="24" creationId="{2BBA9A26-B747-4A93-9392-07A731C74685}"/>
          </ac:spMkLst>
        </pc:spChg>
        <pc:spChg chg="mod">
          <ac:chgData name="David Cameron" userId="d3e6ce79f2331d15" providerId="LiveId" clId="{280CC90D-57B6-4483-8765-413247C6063A}" dt="2024-09-14T13:45:04.634" v="37" actId="1076"/>
          <ac:spMkLst>
            <pc:docMk/>
            <pc:sldMk cId="348660166" sldId="256"/>
            <ac:spMk id="25" creationId="{FE891BF6-E667-49CF-9277-DC06FF558B1E}"/>
          </ac:spMkLst>
        </pc:spChg>
        <pc:picChg chg="add del mod ord">
          <ac:chgData name="David Cameron" userId="d3e6ce79f2331d15" providerId="LiveId" clId="{280CC90D-57B6-4483-8765-413247C6063A}" dt="2024-09-14T13:44:54.962" v="35" actId="478"/>
          <ac:picMkLst>
            <pc:docMk/>
            <pc:sldMk cId="348660166" sldId="256"/>
            <ac:picMk id="3" creationId="{EC4FA567-96B9-6E58-7B2F-370E06ADF0A7}"/>
          </ac:picMkLst>
        </pc:picChg>
        <pc:cxnChg chg="add mod">
          <ac:chgData name="David Cameron" userId="d3e6ce79f2331d15" providerId="LiveId" clId="{280CC90D-57B6-4483-8765-413247C6063A}" dt="2024-09-14T13:46:09.145" v="87" actId="14100"/>
          <ac:cxnSpMkLst>
            <pc:docMk/>
            <pc:sldMk cId="348660166" sldId="256"/>
            <ac:cxnSpMk id="4" creationId="{153D6658-A2E7-A97E-9AED-BB9B5B949A78}"/>
          </ac:cxnSpMkLst>
        </pc:cxnChg>
        <pc:cxnChg chg="add mod">
          <ac:chgData name="David Cameron" userId="d3e6ce79f2331d15" providerId="LiveId" clId="{280CC90D-57B6-4483-8765-413247C6063A}" dt="2024-09-14T13:46:18.302" v="90" actId="14100"/>
          <ac:cxnSpMkLst>
            <pc:docMk/>
            <pc:sldMk cId="348660166" sldId="256"/>
            <ac:cxnSpMk id="9" creationId="{94CB570F-8A43-631A-D911-36275BD6B293}"/>
          </ac:cxnSpMkLst>
        </pc:cxnChg>
        <pc:cxnChg chg="mod">
          <ac:chgData name="David Cameron" userId="d3e6ce79f2331d15" providerId="LiveId" clId="{280CC90D-57B6-4483-8765-413247C6063A}" dt="2024-09-14T13:43:10.778" v="14" actId="1076"/>
          <ac:cxnSpMkLst>
            <pc:docMk/>
            <pc:sldMk cId="348660166" sldId="256"/>
            <ac:cxnSpMk id="10" creationId="{F560E31E-62DA-4117-A051-B6604D256ECC}"/>
          </ac:cxnSpMkLst>
        </pc:cxnChg>
        <pc:cxnChg chg="mod">
          <ac:chgData name="David Cameron" userId="d3e6ce79f2331d15" providerId="LiveId" clId="{280CC90D-57B6-4483-8765-413247C6063A}" dt="2024-09-14T13:43:17.607" v="15" actId="1076"/>
          <ac:cxnSpMkLst>
            <pc:docMk/>
            <pc:sldMk cId="348660166" sldId="256"/>
            <ac:cxnSpMk id="11" creationId="{3907F117-941B-4CC4-848F-EF340FD0885C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1559" y="1608720"/>
            <a:ext cx="11804333" cy="3422227"/>
          </a:xfrm>
        </p:spPr>
        <p:txBody>
          <a:bodyPr anchor="b"/>
          <a:lstStyle>
            <a:lvl1pPr algn="ctr">
              <a:defRPr sz="8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35931" y="5162921"/>
            <a:ext cx="10415588" cy="2373259"/>
          </a:xfrm>
        </p:spPr>
        <p:txBody>
          <a:bodyPr/>
          <a:lstStyle>
            <a:lvl1pPr marL="0" indent="0" algn="ctr">
              <a:buNone/>
              <a:defRPr sz="3440"/>
            </a:lvl1pPr>
            <a:lvl2pPr marL="655305" indent="0" algn="ctr">
              <a:buNone/>
              <a:defRPr sz="2867"/>
            </a:lvl2pPr>
            <a:lvl3pPr marL="1310610" indent="0" algn="ctr">
              <a:buNone/>
              <a:defRPr sz="2580"/>
            </a:lvl3pPr>
            <a:lvl4pPr marL="1965914" indent="0" algn="ctr">
              <a:buNone/>
              <a:defRPr sz="2293"/>
            </a:lvl4pPr>
            <a:lvl5pPr marL="2621219" indent="0" algn="ctr">
              <a:buNone/>
              <a:defRPr sz="2293"/>
            </a:lvl5pPr>
            <a:lvl6pPr marL="3276524" indent="0" algn="ctr">
              <a:buNone/>
              <a:defRPr sz="2293"/>
            </a:lvl6pPr>
            <a:lvl7pPr marL="3931829" indent="0" algn="ctr">
              <a:buNone/>
              <a:defRPr sz="2293"/>
            </a:lvl7pPr>
            <a:lvl8pPr marL="4587133" indent="0" algn="ctr">
              <a:buNone/>
              <a:defRPr sz="2293"/>
            </a:lvl8pPr>
            <a:lvl9pPr marL="5242438" indent="0" algn="ctr">
              <a:buNone/>
              <a:defRPr sz="229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B4A7-70FF-4739-B5F6-D0B4E7601C1B}" type="datetimeFigureOut">
              <a:rPr lang="en-AU" smtClean="0"/>
              <a:t>14/09/2024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D0D4-2B6F-4232-ACD6-0C0D493B9D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19547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B4A7-70FF-4739-B5F6-D0B4E7601C1B}" type="datetimeFigureOut">
              <a:rPr lang="en-AU" smtClean="0"/>
              <a:t>14/09/2024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D0D4-2B6F-4232-ACD6-0C0D493B9D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3342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38207" y="523346"/>
            <a:ext cx="2994481" cy="8330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763" y="523346"/>
            <a:ext cx="8809851" cy="83303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B4A7-70FF-4739-B5F6-D0B4E7601C1B}" type="datetimeFigureOut">
              <a:rPr lang="en-AU" smtClean="0"/>
              <a:t>14/09/2024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D0D4-2B6F-4232-ACD6-0C0D493B9D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8880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B4A7-70FF-4739-B5F6-D0B4E7601C1B}" type="datetimeFigureOut">
              <a:rPr lang="en-AU" smtClean="0"/>
              <a:t>14/09/2024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D0D4-2B6F-4232-ACD6-0C0D493B9D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5237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7530" y="2450627"/>
            <a:ext cx="11977926" cy="4088923"/>
          </a:xfrm>
        </p:spPr>
        <p:txBody>
          <a:bodyPr anchor="b"/>
          <a:lstStyle>
            <a:lvl1pPr>
              <a:defRPr sz="8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7530" y="6578232"/>
            <a:ext cx="11977926" cy="2150268"/>
          </a:xfrm>
        </p:spPr>
        <p:txBody>
          <a:bodyPr/>
          <a:lstStyle>
            <a:lvl1pPr marL="0" indent="0">
              <a:buNone/>
              <a:defRPr sz="3440">
                <a:solidFill>
                  <a:schemeClr val="tx1"/>
                </a:solidFill>
              </a:defRPr>
            </a:lvl1pPr>
            <a:lvl2pPr marL="655305" indent="0">
              <a:buNone/>
              <a:defRPr sz="2867">
                <a:solidFill>
                  <a:schemeClr val="tx1">
                    <a:tint val="75000"/>
                  </a:schemeClr>
                </a:solidFill>
              </a:defRPr>
            </a:lvl2pPr>
            <a:lvl3pPr marL="1310610" indent="0">
              <a:buNone/>
              <a:defRPr sz="2580">
                <a:solidFill>
                  <a:schemeClr val="tx1">
                    <a:tint val="75000"/>
                  </a:schemeClr>
                </a:solidFill>
              </a:defRPr>
            </a:lvl3pPr>
            <a:lvl4pPr marL="1965914" indent="0">
              <a:buNone/>
              <a:defRPr sz="2293">
                <a:solidFill>
                  <a:schemeClr val="tx1">
                    <a:tint val="75000"/>
                  </a:schemeClr>
                </a:solidFill>
              </a:defRPr>
            </a:lvl4pPr>
            <a:lvl5pPr marL="2621219" indent="0">
              <a:buNone/>
              <a:defRPr sz="2293">
                <a:solidFill>
                  <a:schemeClr val="tx1">
                    <a:tint val="75000"/>
                  </a:schemeClr>
                </a:solidFill>
              </a:defRPr>
            </a:lvl5pPr>
            <a:lvl6pPr marL="3276524" indent="0">
              <a:buNone/>
              <a:defRPr sz="2293">
                <a:solidFill>
                  <a:schemeClr val="tx1">
                    <a:tint val="75000"/>
                  </a:schemeClr>
                </a:solidFill>
              </a:defRPr>
            </a:lvl6pPr>
            <a:lvl7pPr marL="3931829" indent="0">
              <a:buNone/>
              <a:defRPr sz="2293">
                <a:solidFill>
                  <a:schemeClr val="tx1">
                    <a:tint val="75000"/>
                  </a:schemeClr>
                </a:solidFill>
              </a:defRPr>
            </a:lvl7pPr>
            <a:lvl8pPr marL="4587133" indent="0">
              <a:buNone/>
              <a:defRPr sz="2293">
                <a:solidFill>
                  <a:schemeClr val="tx1">
                    <a:tint val="75000"/>
                  </a:schemeClr>
                </a:solidFill>
              </a:defRPr>
            </a:lvl8pPr>
            <a:lvl9pPr marL="5242438" indent="0">
              <a:buNone/>
              <a:defRPr sz="22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B4A7-70FF-4739-B5F6-D0B4E7601C1B}" type="datetimeFigureOut">
              <a:rPr lang="en-AU" smtClean="0"/>
              <a:t>14/09/2024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D0D4-2B6F-4232-ACD6-0C0D493B9D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6452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762" y="2616729"/>
            <a:ext cx="5902166" cy="623691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0522" y="2616729"/>
            <a:ext cx="5902166" cy="623691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B4A7-70FF-4739-B5F6-D0B4E7601C1B}" type="datetimeFigureOut">
              <a:rPr lang="en-AU" smtClean="0"/>
              <a:t>14/09/2024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D0D4-2B6F-4232-ACD6-0C0D493B9D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8629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6571" y="523348"/>
            <a:ext cx="11977926" cy="189997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6573" y="2409667"/>
            <a:ext cx="5875041" cy="1180941"/>
          </a:xfrm>
        </p:spPr>
        <p:txBody>
          <a:bodyPr anchor="b"/>
          <a:lstStyle>
            <a:lvl1pPr marL="0" indent="0">
              <a:buNone/>
              <a:defRPr sz="3440" b="1"/>
            </a:lvl1pPr>
            <a:lvl2pPr marL="655305" indent="0">
              <a:buNone/>
              <a:defRPr sz="2867" b="1"/>
            </a:lvl2pPr>
            <a:lvl3pPr marL="1310610" indent="0">
              <a:buNone/>
              <a:defRPr sz="2580" b="1"/>
            </a:lvl3pPr>
            <a:lvl4pPr marL="1965914" indent="0">
              <a:buNone/>
              <a:defRPr sz="2293" b="1"/>
            </a:lvl4pPr>
            <a:lvl5pPr marL="2621219" indent="0">
              <a:buNone/>
              <a:defRPr sz="2293" b="1"/>
            </a:lvl5pPr>
            <a:lvl6pPr marL="3276524" indent="0">
              <a:buNone/>
              <a:defRPr sz="2293" b="1"/>
            </a:lvl6pPr>
            <a:lvl7pPr marL="3931829" indent="0">
              <a:buNone/>
              <a:defRPr sz="2293" b="1"/>
            </a:lvl7pPr>
            <a:lvl8pPr marL="4587133" indent="0">
              <a:buNone/>
              <a:defRPr sz="2293" b="1"/>
            </a:lvl8pPr>
            <a:lvl9pPr marL="5242438" indent="0">
              <a:buNone/>
              <a:defRPr sz="229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56573" y="3590607"/>
            <a:ext cx="5875041" cy="52812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030522" y="2409667"/>
            <a:ext cx="5903975" cy="1180941"/>
          </a:xfrm>
        </p:spPr>
        <p:txBody>
          <a:bodyPr anchor="b"/>
          <a:lstStyle>
            <a:lvl1pPr marL="0" indent="0">
              <a:buNone/>
              <a:defRPr sz="3440" b="1"/>
            </a:lvl1pPr>
            <a:lvl2pPr marL="655305" indent="0">
              <a:buNone/>
              <a:defRPr sz="2867" b="1"/>
            </a:lvl2pPr>
            <a:lvl3pPr marL="1310610" indent="0">
              <a:buNone/>
              <a:defRPr sz="2580" b="1"/>
            </a:lvl3pPr>
            <a:lvl4pPr marL="1965914" indent="0">
              <a:buNone/>
              <a:defRPr sz="2293" b="1"/>
            </a:lvl4pPr>
            <a:lvl5pPr marL="2621219" indent="0">
              <a:buNone/>
              <a:defRPr sz="2293" b="1"/>
            </a:lvl5pPr>
            <a:lvl6pPr marL="3276524" indent="0">
              <a:buNone/>
              <a:defRPr sz="2293" b="1"/>
            </a:lvl6pPr>
            <a:lvl7pPr marL="3931829" indent="0">
              <a:buNone/>
              <a:defRPr sz="2293" b="1"/>
            </a:lvl7pPr>
            <a:lvl8pPr marL="4587133" indent="0">
              <a:buNone/>
              <a:defRPr sz="2293" b="1"/>
            </a:lvl8pPr>
            <a:lvl9pPr marL="5242438" indent="0">
              <a:buNone/>
              <a:defRPr sz="229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030522" y="3590607"/>
            <a:ext cx="5903975" cy="52812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B4A7-70FF-4739-B5F6-D0B4E7601C1B}" type="datetimeFigureOut">
              <a:rPr lang="en-AU" smtClean="0"/>
              <a:t>14/09/2024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D0D4-2B6F-4232-ACD6-0C0D493B9D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7477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B4A7-70FF-4739-B5F6-D0B4E7601C1B}" type="datetimeFigureOut">
              <a:rPr lang="en-AU" smtClean="0"/>
              <a:t>14/09/2024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D0D4-2B6F-4232-ACD6-0C0D493B9D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9972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B4A7-70FF-4739-B5F6-D0B4E7601C1B}" type="datetimeFigureOut">
              <a:rPr lang="en-AU" smtClean="0"/>
              <a:t>14/09/2024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D0D4-2B6F-4232-ACD6-0C0D493B9D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70861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6571" y="655320"/>
            <a:ext cx="4479064" cy="2293620"/>
          </a:xfrm>
        </p:spPr>
        <p:txBody>
          <a:bodyPr anchor="b"/>
          <a:lstStyle>
            <a:lvl1pPr>
              <a:defRPr sz="45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3975" y="1415311"/>
            <a:ext cx="7030522" cy="6985529"/>
          </a:xfrm>
        </p:spPr>
        <p:txBody>
          <a:bodyPr/>
          <a:lstStyle>
            <a:lvl1pPr>
              <a:defRPr sz="4587"/>
            </a:lvl1pPr>
            <a:lvl2pPr>
              <a:defRPr sz="4013"/>
            </a:lvl2pPr>
            <a:lvl3pPr>
              <a:defRPr sz="3440"/>
            </a:lvl3pPr>
            <a:lvl4pPr>
              <a:defRPr sz="2867"/>
            </a:lvl4pPr>
            <a:lvl5pPr>
              <a:defRPr sz="2867"/>
            </a:lvl5pPr>
            <a:lvl6pPr>
              <a:defRPr sz="2867"/>
            </a:lvl6pPr>
            <a:lvl7pPr>
              <a:defRPr sz="2867"/>
            </a:lvl7pPr>
            <a:lvl8pPr>
              <a:defRPr sz="2867"/>
            </a:lvl8pPr>
            <a:lvl9pPr>
              <a:defRPr sz="28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571" y="2948940"/>
            <a:ext cx="4479064" cy="5463276"/>
          </a:xfrm>
        </p:spPr>
        <p:txBody>
          <a:bodyPr/>
          <a:lstStyle>
            <a:lvl1pPr marL="0" indent="0">
              <a:buNone/>
              <a:defRPr sz="2293"/>
            </a:lvl1pPr>
            <a:lvl2pPr marL="655305" indent="0">
              <a:buNone/>
              <a:defRPr sz="2007"/>
            </a:lvl2pPr>
            <a:lvl3pPr marL="1310610" indent="0">
              <a:buNone/>
              <a:defRPr sz="1720"/>
            </a:lvl3pPr>
            <a:lvl4pPr marL="1965914" indent="0">
              <a:buNone/>
              <a:defRPr sz="1433"/>
            </a:lvl4pPr>
            <a:lvl5pPr marL="2621219" indent="0">
              <a:buNone/>
              <a:defRPr sz="1433"/>
            </a:lvl5pPr>
            <a:lvl6pPr marL="3276524" indent="0">
              <a:buNone/>
              <a:defRPr sz="1433"/>
            </a:lvl6pPr>
            <a:lvl7pPr marL="3931829" indent="0">
              <a:buNone/>
              <a:defRPr sz="1433"/>
            </a:lvl7pPr>
            <a:lvl8pPr marL="4587133" indent="0">
              <a:buNone/>
              <a:defRPr sz="1433"/>
            </a:lvl8pPr>
            <a:lvl9pPr marL="5242438" indent="0">
              <a:buNone/>
              <a:defRPr sz="14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B4A7-70FF-4739-B5F6-D0B4E7601C1B}" type="datetimeFigureOut">
              <a:rPr lang="en-AU" smtClean="0"/>
              <a:t>14/09/2024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D0D4-2B6F-4232-ACD6-0C0D493B9D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27942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6571" y="655320"/>
            <a:ext cx="4479064" cy="2293620"/>
          </a:xfrm>
        </p:spPr>
        <p:txBody>
          <a:bodyPr anchor="b"/>
          <a:lstStyle>
            <a:lvl1pPr>
              <a:defRPr sz="45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03975" y="1415311"/>
            <a:ext cx="7030522" cy="6985529"/>
          </a:xfrm>
        </p:spPr>
        <p:txBody>
          <a:bodyPr anchor="t"/>
          <a:lstStyle>
            <a:lvl1pPr marL="0" indent="0">
              <a:buNone/>
              <a:defRPr sz="4587"/>
            </a:lvl1pPr>
            <a:lvl2pPr marL="655305" indent="0">
              <a:buNone/>
              <a:defRPr sz="4013"/>
            </a:lvl2pPr>
            <a:lvl3pPr marL="1310610" indent="0">
              <a:buNone/>
              <a:defRPr sz="3440"/>
            </a:lvl3pPr>
            <a:lvl4pPr marL="1965914" indent="0">
              <a:buNone/>
              <a:defRPr sz="2867"/>
            </a:lvl4pPr>
            <a:lvl5pPr marL="2621219" indent="0">
              <a:buNone/>
              <a:defRPr sz="2867"/>
            </a:lvl5pPr>
            <a:lvl6pPr marL="3276524" indent="0">
              <a:buNone/>
              <a:defRPr sz="2867"/>
            </a:lvl6pPr>
            <a:lvl7pPr marL="3931829" indent="0">
              <a:buNone/>
              <a:defRPr sz="2867"/>
            </a:lvl7pPr>
            <a:lvl8pPr marL="4587133" indent="0">
              <a:buNone/>
              <a:defRPr sz="2867"/>
            </a:lvl8pPr>
            <a:lvl9pPr marL="5242438" indent="0">
              <a:buNone/>
              <a:defRPr sz="28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571" y="2948940"/>
            <a:ext cx="4479064" cy="5463276"/>
          </a:xfrm>
        </p:spPr>
        <p:txBody>
          <a:bodyPr/>
          <a:lstStyle>
            <a:lvl1pPr marL="0" indent="0">
              <a:buNone/>
              <a:defRPr sz="2293"/>
            </a:lvl1pPr>
            <a:lvl2pPr marL="655305" indent="0">
              <a:buNone/>
              <a:defRPr sz="2007"/>
            </a:lvl2pPr>
            <a:lvl3pPr marL="1310610" indent="0">
              <a:buNone/>
              <a:defRPr sz="1720"/>
            </a:lvl3pPr>
            <a:lvl4pPr marL="1965914" indent="0">
              <a:buNone/>
              <a:defRPr sz="1433"/>
            </a:lvl4pPr>
            <a:lvl5pPr marL="2621219" indent="0">
              <a:buNone/>
              <a:defRPr sz="1433"/>
            </a:lvl5pPr>
            <a:lvl6pPr marL="3276524" indent="0">
              <a:buNone/>
              <a:defRPr sz="1433"/>
            </a:lvl6pPr>
            <a:lvl7pPr marL="3931829" indent="0">
              <a:buNone/>
              <a:defRPr sz="1433"/>
            </a:lvl7pPr>
            <a:lvl8pPr marL="4587133" indent="0">
              <a:buNone/>
              <a:defRPr sz="1433"/>
            </a:lvl8pPr>
            <a:lvl9pPr marL="5242438" indent="0">
              <a:buNone/>
              <a:defRPr sz="14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B4A7-70FF-4739-B5F6-D0B4E7601C1B}" type="datetimeFigureOut">
              <a:rPr lang="en-AU" smtClean="0"/>
              <a:t>14/09/2024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D0D4-2B6F-4232-ACD6-0C0D493B9D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15624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54762" y="523348"/>
            <a:ext cx="11977926" cy="18999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4762" y="2616729"/>
            <a:ext cx="11977926" cy="6236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54762" y="9110770"/>
            <a:ext cx="3124676" cy="5233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FB4A7-70FF-4739-B5F6-D0B4E7601C1B}" type="datetimeFigureOut">
              <a:rPr lang="en-AU" smtClean="0"/>
              <a:t>14/09/2024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00218" y="9110770"/>
            <a:ext cx="4687014" cy="5233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08012" y="9110770"/>
            <a:ext cx="3124676" cy="5233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AD0D4-2B6F-4232-ACD6-0C0D493B9D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57528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310610" rtl="0" eaLnBrk="1" latinLnBrk="0" hangingPunct="1">
        <a:lnSpc>
          <a:spcPct val="90000"/>
        </a:lnSpc>
        <a:spcBef>
          <a:spcPct val="0"/>
        </a:spcBef>
        <a:buNone/>
        <a:defRPr sz="63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7652" indent="-327652" algn="l" defTabSz="1310610" rtl="0" eaLnBrk="1" latinLnBrk="0" hangingPunct="1">
        <a:lnSpc>
          <a:spcPct val="90000"/>
        </a:lnSpc>
        <a:spcBef>
          <a:spcPts val="1433"/>
        </a:spcBef>
        <a:buFont typeface="Arial" panose="020B0604020202020204" pitchFamily="34" charset="0"/>
        <a:buChar char="•"/>
        <a:defRPr sz="4013" kern="1200">
          <a:solidFill>
            <a:schemeClr val="tx1"/>
          </a:solidFill>
          <a:latin typeface="+mn-lt"/>
          <a:ea typeface="+mn-ea"/>
          <a:cs typeface="+mn-cs"/>
        </a:defRPr>
      </a:lvl1pPr>
      <a:lvl2pPr marL="982957" indent="-327652" algn="l" defTabSz="1310610" rtl="0" eaLnBrk="1" latinLnBrk="0" hangingPunct="1">
        <a:lnSpc>
          <a:spcPct val="90000"/>
        </a:lnSpc>
        <a:spcBef>
          <a:spcPts val="717"/>
        </a:spcBef>
        <a:buFont typeface="Arial" panose="020B0604020202020204" pitchFamily="34" charset="0"/>
        <a:buChar char="•"/>
        <a:defRPr sz="3440" kern="1200">
          <a:solidFill>
            <a:schemeClr val="tx1"/>
          </a:solidFill>
          <a:latin typeface="+mn-lt"/>
          <a:ea typeface="+mn-ea"/>
          <a:cs typeface="+mn-cs"/>
        </a:defRPr>
      </a:lvl2pPr>
      <a:lvl3pPr marL="1638262" indent="-327652" algn="l" defTabSz="1310610" rtl="0" eaLnBrk="1" latinLnBrk="0" hangingPunct="1">
        <a:lnSpc>
          <a:spcPct val="90000"/>
        </a:lnSpc>
        <a:spcBef>
          <a:spcPts val="717"/>
        </a:spcBef>
        <a:buFont typeface="Arial" panose="020B0604020202020204" pitchFamily="34" charset="0"/>
        <a:buChar char="•"/>
        <a:defRPr sz="2867" kern="1200">
          <a:solidFill>
            <a:schemeClr val="tx1"/>
          </a:solidFill>
          <a:latin typeface="+mn-lt"/>
          <a:ea typeface="+mn-ea"/>
          <a:cs typeface="+mn-cs"/>
        </a:defRPr>
      </a:lvl3pPr>
      <a:lvl4pPr marL="2293567" indent="-327652" algn="l" defTabSz="1310610" rtl="0" eaLnBrk="1" latinLnBrk="0" hangingPunct="1">
        <a:lnSpc>
          <a:spcPct val="90000"/>
        </a:lnSpc>
        <a:spcBef>
          <a:spcPts val="717"/>
        </a:spcBef>
        <a:buFont typeface="Arial" panose="020B0604020202020204" pitchFamily="34" charset="0"/>
        <a:buChar char="•"/>
        <a:defRPr sz="2580" kern="1200">
          <a:solidFill>
            <a:schemeClr val="tx1"/>
          </a:solidFill>
          <a:latin typeface="+mn-lt"/>
          <a:ea typeface="+mn-ea"/>
          <a:cs typeface="+mn-cs"/>
        </a:defRPr>
      </a:lvl4pPr>
      <a:lvl5pPr marL="2948871" indent="-327652" algn="l" defTabSz="1310610" rtl="0" eaLnBrk="1" latinLnBrk="0" hangingPunct="1">
        <a:lnSpc>
          <a:spcPct val="90000"/>
        </a:lnSpc>
        <a:spcBef>
          <a:spcPts val="717"/>
        </a:spcBef>
        <a:buFont typeface="Arial" panose="020B0604020202020204" pitchFamily="34" charset="0"/>
        <a:buChar char="•"/>
        <a:defRPr sz="2580" kern="1200">
          <a:solidFill>
            <a:schemeClr val="tx1"/>
          </a:solidFill>
          <a:latin typeface="+mn-lt"/>
          <a:ea typeface="+mn-ea"/>
          <a:cs typeface="+mn-cs"/>
        </a:defRPr>
      </a:lvl5pPr>
      <a:lvl6pPr marL="3604176" indent="-327652" algn="l" defTabSz="1310610" rtl="0" eaLnBrk="1" latinLnBrk="0" hangingPunct="1">
        <a:lnSpc>
          <a:spcPct val="90000"/>
        </a:lnSpc>
        <a:spcBef>
          <a:spcPts val="717"/>
        </a:spcBef>
        <a:buFont typeface="Arial" panose="020B0604020202020204" pitchFamily="34" charset="0"/>
        <a:buChar char="•"/>
        <a:defRPr sz="2580" kern="1200">
          <a:solidFill>
            <a:schemeClr val="tx1"/>
          </a:solidFill>
          <a:latin typeface="+mn-lt"/>
          <a:ea typeface="+mn-ea"/>
          <a:cs typeface="+mn-cs"/>
        </a:defRPr>
      </a:lvl6pPr>
      <a:lvl7pPr marL="4259481" indent="-327652" algn="l" defTabSz="1310610" rtl="0" eaLnBrk="1" latinLnBrk="0" hangingPunct="1">
        <a:lnSpc>
          <a:spcPct val="90000"/>
        </a:lnSpc>
        <a:spcBef>
          <a:spcPts val="717"/>
        </a:spcBef>
        <a:buFont typeface="Arial" panose="020B0604020202020204" pitchFamily="34" charset="0"/>
        <a:buChar char="•"/>
        <a:defRPr sz="2580" kern="1200">
          <a:solidFill>
            <a:schemeClr val="tx1"/>
          </a:solidFill>
          <a:latin typeface="+mn-lt"/>
          <a:ea typeface="+mn-ea"/>
          <a:cs typeface="+mn-cs"/>
        </a:defRPr>
      </a:lvl7pPr>
      <a:lvl8pPr marL="4914786" indent="-327652" algn="l" defTabSz="1310610" rtl="0" eaLnBrk="1" latinLnBrk="0" hangingPunct="1">
        <a:lnSpc>
          <a:spcPct val="90000"/>
        </a:lnSpc>
        <a:spcBef>
          <a:spcPts val="717"/>
        </a:spcBef>
        <a:buFont typeface="Arial" panose="020B0604020202020204" pitchFamily="34" charset="0"/>
        <a:buChar char="•"/>
        <a:defRPr sz="2580" kern="1200">
          <a:solidFill>
            <a:schemeClr val="tx1"/>
          </a:solidFill>
          <a:latin typeface="+mn-lt"/>
          <a:ea typeface="+mn-ea"/>
          <a:cs typeface="+mn-cs"/>
        </a:defRPr>
      </a:lvl8pPr>
      <a:lvl9pPr marL="5570090" indent="-327652" algn="l" defTabSz="1310610" rtl="0" eaLnBrk="1" latinLnBrk="0" hangingPunct="1">
        <a:lnSpc>
          <a:spcPct val="90000"/>
        </a:lnSpc>
        <a:spcBef>
          <a:spcPts val="717"/>
        </a:spcBef>
        <a:buFont typeface="Arial" panose="020B0604020202020204" pitchFamily="34" charset="0"/>
        <a:buChar char="•"/>
        <a:defRPr sz="25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10610" rtl="0" eaLnBrk="1" latinLnBrk="0" hangingPunct="1">
        <a:defRPr sz="2580" kern="1200">
          <a:solidFill>
            <a:schemeClr val="tx1"/>
          </a:solidFill>
          <a:latin typeface="+mn-lt"/>
          <a:ea typeface="+mn-ea"/>
          <a:cs typeface="+mn-cs"/>
        </a:defRPr>
      </a:lvl1pPr>
      <a:lvl2pPr marL="655305" algn="l" defTabSz="1310610" rtl="0" eaLnBrk="1" latinLnBrk="0" hangingPunct="1">
        <a:defRPr sz="2580" kern="1200">
          <a:solidFill>
            <a:schemeClr val="tx1"/>
          </a:solidFill>
          <a:latin typeface="+mn-lt"/>
          <a:ea typeface="+mn-ea"/>
          <a:cs typeface="+mn-cs"/>
        </a:defRPr>
      </a:lvl2pPr>
      <a:lvl3pPr marL="1310610" algn="l" defTabSz="1310610" rtl="0" eaLnBrk="1" latinLnBrk="0" hangingPunct="1">
        <a:defRPr sz="2580" kern="1200">
          <a:solidFill>
            <a:schemeClr val="tx1"/>
          </a:solidFill>
          <a:latin typeface="+mn-lt"/>
          <a:ea typeface="+mn-ea"/>
          <a:cs typeface="+mn-cs"/>
        </a:defRPr>
      </a:lvl3pPr>
      <a:lvl4pPr marL="1965914" algn="l" defTabSz="1310610" rtl="0" eaLnBrk="1" latinLnBrk="0" hangingPunct="1">
        <a:defRPr sz="2580" kern="1200">
          <a:solidFill>
            <a:schemeClr val="tx1"/>
          </a:solidFill>
          <a:latin typeface="+mn-lt"/>
          <a:ea typeface="+mn-ea"/>
          <a:cs typeface="+mn-cs"/>
        </a:defRPr>
      </a:lvl4pPr>
      <a:lvl5pPr marL="2621219" algn="l" defTabSz="1310610" rtl="0" eaLnBrk="1" latinLnBrk="0" hangingPunct="1">
        <a:defRPr sz="2580" kern="1200">
          <a:solidFill>
            <a:schemeClr val="tx1"/>
          </a:solidFill>
          <a:latin typeface="+mn-lt"/>
          <a:ea typeface="+mn-ea"/>
          <a:cs typeface="+mn-cs"/>
        </a:defRPr>
      </a:lvl5pPr>
      <a:lvl6pPr marL="3276524" algn="l" defTabSz="1310610" rtl="0" eaLnBrk="1" latinLnBrk="0" hangingPunct="1">
        <a:defRPr sz="2580" kern="1200">
          <a:solidFill>
            <a:schemeClr val="tx1"/>
          </a:solidFill>
          <a:latin typeface="+mn-lt"/>
          <a:ea typeface="+mn-ea"/>
          <a:cs typeface="+mn-cs"/>
        </a:defRPr>
      </a:lvl6pPr>
      <a:lvl7pPr marL="3931829" algn="l" defTabSz="1310610" rtl="0" eaLnBrk="1" latinLnBrk="0" hangingPunct="1">
        <a:defRPr sz="2580" kern="1200">
          <a:solidFill>
            <a:schemeClr val="tx1"/>
          </a:solidFill>
          <a:latin typeface="+mn-lt"/>
          <a:ea typeface="+mn-ea"/>
          <a:cs typeface="+mn-cs"/>
        </a:defRPr>
      </a:lvl7pPr>
      <a:lvl8pPr marL="4587133" algn="l" defTabSz="1310610" rtl="0" eaLnBrk="1" latinLnBrk="0" hangingPunct="1">
        <a:defRPr sz="2580" kern="1200">
          <a:solidFill>
            <a:schemeClr val="tx1"/>
          </a:solidFill>
          <a:latin typeface="+mn-lt"/>
          <a:ea typeface="+mn-ea"/>
          <a:cs typeface="+mn-cs"/>
        </a:defRPr>
      </a:lvl8pPr>
      <a:lvl9pPr marL="5242438" algn="l" defTabSz="1310610" rtl="0" eaLnBrk="1" latinLnBrk="0" hangingPunct="1">
        <a:defRPr sz="25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40B092F-FEB2-47DF-95C9-B8FB79B6C894}"/>
              </a:ext>
            </a:extLst>
          </p:cNvPr>
          <p:cNvSpPr/>
          <p:nvPr/>
        </p:nvSpPr>
        <p:spPr>
          <a:xfrm>
            <a:off x="665018" y="685800"/>
            <a:ext cx="12593782" cy="8458200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560E31E-62DA-4117-A051-B6604D256ECC}"/>
              </a:ext>
            </a:extLst>
          </p:cNvPr>
          <p:cNvCxnSpPr/>
          <p:nvPr/>
        </p:nvCxnSpPr>
        <p:spPr>
          <a:xfrm>
            <a:off x="6280150" y="812800"/>
            <a:ext cx="0" cy="817245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907F117-941B-4CC4-848F-EF340FD0885C}"/>
              </a:ext>
            </a:extLst>
          </p:cNvPr>
          <p:cNvCxnSpPr/>
          <p:nvPr/>
        </p:nvCxnSpPr>
        <p:spPr>
          <a:xfrm>
            <a:off x="7600950" y="789272"/>
            <a:ext cx="0" cy="817245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F275EE5E-2EEE-4D2E-A65A-1F8C6722CFD3}"/>
              </a:ext>
            </a:extLst>
          </p:cNvPr>
          <p:cNvSpPr/>
          <p:nvPr/>
        </p:nvSpPr>
        <p:spPr>
          <a:xfrm>
            <a:off x="1231900" y="1245293"/>
            <a:ext cx="4490948" cy="7345680"/>
          </a:xfrm>
          <a:prstGeom prst="rect">
            <a:avLst/>
          </a:prstGeom>
          <a:noFill/>
          <a:ln w="38100">
            <a:solidFill>
              <a:srgbClr val="FF0000">
                <a:alpha val="80000"/>
              </a:srgb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9E32C57-AA76-4091-BA5C-891AE3F444D3}"/>
              </a:ext>
            </a:extLst>
          </p:cNvPr>
          <p:cNvSpPr/>
          <p:nvPr/>
        </p:nvSpPr>
        <p:spPr>
          <a:xfrm>
            <a:off x="8178800" y="1219200"/>
            <a:ext cx="4508500" cy="7366000"/>
          </a:xfrm>
          <a:prstGeom prst="rect">
            <a:avLst/>
          </a:prstGeom>
          <a:noFill/>
          <a:ln w="38100">
            <a:solidFill>
              <a:srgbClr val="FF0000">
                <a:alpha val="80000"/>
              </a:srgb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A8DFD8B-DBBA-4D20-8569-AC7EA9A35D87}"/>
              </a:ext>
            </a:extLst>
          </p:cNvPr>
          <p:cNvSpPr txBox="1"/>
          <p:nvPr/>
        </p:nvSpPr>
        <p:spPr>
          <a:xfrm>
            <a:off x="8747125" y="1395944"/>
            <a:ext cx="3371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FRONT COVER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784D895-D087-45C4-BBCF-9E295E4A97D0}"/>
              </a:ext>
            </a:extLst>
          </p:cNvPr>
          <p:cNvSpPr txBox="1"/>
          <p:nvPr/>
        </p:nvSpPr>
        <p:spPr>
          <a:xfrm>
            <a:off x="1786659" y="1446156"/>
            <a:ext cx="3371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 COVER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2306464-B6F1-4CB4-AF4D-1E9053EA7033}"/>
              </a:ext>
            </a:extLst>
          </p:cNvPr>
          <p:cNvSpPr txBox="1"/>
          <p:nvPr/>
        </p:nvSpPr>
        <p:spPr>
          <a:xfrm rot="16200000">
            <a:off x="5248277" y="4698038"/>
            <a:ext cx="3371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SPINE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2722971-03E2-4B0B-824F-1917F48633AB}"/>
              </a:ext>
            </a:extLst>
          </p:cNvPr>
          <p:cNvSpPr txBox="1"/>
          <p:nvPr/>
        </p:nvSpPr>
        <p:spPr>
          <a:xfrm>
            <a:off x="2706371" y="7845034"/>
            <a:ext cx="2624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BARCODE AREA</a:t>
            </a:r>
            <a:endParaRPr lang="en-A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0B06EC3-0826-4233-B6EE-DE33D5BBB247}"/>
              </a:ext>
            </a:extLst>
          </p:cNvPr>
          <p:cNvSpPr txBox="1"/>
          <p:nvPr/>
        </p:nvSpPr>
        <p:spPr>
          <a:xfrm rot="16200000">
            <a:off x="-1362535" y="4776401"/>
            <a:ext cx="3371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>
                <a:latin typeface="Arial" panose="020B0604020202020204" pitchFamily="34" charset="0"/>
                <a:cs typeface="Arial" panose="020B0604020202020204" pitchFamily="34" charset="0"/>
              </a:rPr>
              <a:t>TRIM – This area will be cut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BB885C5-28D0-48AC-BF55-0470ECB700B2}"/>
              </a:ext>
            </a:extLst>
          </p:cNvPr>
          <p:cNvSpPr txBox="1"/>
          <p:nvPr/>
        </p:nvSpPr>
        <p:spPr>
          <a:xfrm rot="5400000">
            <a:off x="11940285" y="4790372"/>
            <a:ext cx="3371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>
                <a:latin typeface="Arial" panose="020B0604020202020204" pitchFamily="34" charset="0"/>
                <a:cs typeface="Arial" panose="020B0604020202020204" pitchFamily="34" charset="0"/>
              </a:rPr>
              <a:t>TRIM – This area will be cut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13DC4BE-4510-4A2A-8A0C-F1EEC34EB8F2}"/>
              </a:ext>
            </a:extLst>
          </p:cNvPr>
          <p:cNvSpPr txBox="1"/>
          <p:nvPr/>
        </p:nvSpPr>
        <p:spPr>
          <a:xfrm>
            <a:off x="5178425" y="204401"/>
            <a:ext cx="3371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>
                <a:latin typeface="Arial" panose="020B0604020202020204" pitchFamily="34" charset="0"/>
                <a:cs typeface="Arial" panose="020B0604020202020204" pitchFamily="34" charset="0"/>
              </a:rPr>
              <a:t>TRIM – This area will be cut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2B5E3C-CAB8-4C47-9264-735BD62C3713}"/>
              </a:ext>
            </a:extLst>
          </p:cNvPr>
          <p:cNvSpPr txBox="1"/>
          <p:nvPr/>
        </p:nvSpPr>
        <p:spPr>
          <a:xfrm>
            <a:off x="5248276" y="9330774"/>
            <a:ext cx="3371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>
                <a:latin typeface="Arial" panose="020B0604020202020204" pitchFamily="34" charset="0"/>
                <a:cs typeface="Arial" panose="020B0604020202020204" pitchFamily="34" charset="0"/>
              </a:rPr>
              <a:t>TRIM – This area will be cut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BBA9A26-B747-4A93-9392-07A731C74685}"/>
              </a:ext>
            </a:extLst>
          </p:cNvPr>
          <p:cNvSpPr txBox="1"/>
          <p:nvPr/>
        </p:nvSpPr>
        <p:spPr>
          <a:xfrm>
            <a:off x="8456613" y="8726100"/>
            <a:ext cx="39465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>
                <a:latin typeface="Arial" panose="020B0604020202020204" pitchFamily="34" charset="0"/>
                <a:cs typeface="Arial" panose="020B0604020202020204" pitchFamily="34" charset="0"/>
              </a:rPr>
              <a:t>Safety Margin – This area should be included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E891BF6-E667-49CF-9277-DC06FF558B1E}"/>
              </a:ext>
            </a:extLst>
          </p:cNvPr>
          <p:cNvSpPr txBox="1"/>
          <p:nvPr/>
        </p:nvSpPr>
        <p:spPr>
          <a:xfrm>
            <a:off x="1673227" y="8708251"/>
            <a:ext cx="39465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>
                <a:latin typeface="Arial" panose="020B0604020202020204" pitchFamily="34" charset="0"/>
                <a:cs typeface="Arial" panose="020B0604020202020204" pitchFamily="34" charset="0"/>
              </a:rPr>
              <a:t>Safety Margin – This area should be included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53D6658-A2E7-A97E-9AED-BB9B5B949A78}"/>
              </a:ext>
            </a:extLst>
          </p:cNvPr>
          <p:cNvCxnSpPr>
            <a:cxnSpLocks/>
          </p:cNvCxnSpPr>
          <p:nvPr/>
        </p:nvCxnSpPr>
        <p:spPr>
          <a:xfrm flipH="1">
            <a:off x="2414317" y="7406872"/>
            <a:ext cx="3308531" cy="9895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4CB570F-8A43-631A-D911-36275BD6B293}"/>
              </a:ext>
            </a:extLst>
          </p:cNvPr>
          <p:cNvCxnSpPr>
            <a:cxnSpLocks/>
          </p:cNvCxnSpPr>
          <p:nvPr/>
        </p:nvCxnSpPr>
        <p:spPr>
          <a:xfrm flipV="1">
            <a:off x="2414317" y="7416767"/>
            <a:ext cx="0" cy="1118032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660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20</TotalTime>
  <Words>51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2013 - 2022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Cameron</dc:creator>
  <cp:lastModifiedBy>David Cameron</cp:lastModifiedBy>
  <cp:revision>1</cp:revision>
  <dcterms:created xsi:type="dcterms:W3CDTF">2022-12-20T00:26:43Z</dcterms:created>
  <dcterms:modified xsi:type="dcterms:W3CDTF">2024-09-14T13:46:42Z</dcterms:modified>
</cp:coreProperties>
</file>