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312650" cy="8458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3449" y="1384248"/>
            <a:ext cx="10465753" cy="2944707"/>
          </a:xfrm>
        </p:spPr>
        <p:txBody>
          <a:bodyPr anchor="b"/>
          <a:lstStyle>
            <a:lvl1pPr algn="ctr">
              <a:defRPr sz="7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081" y="4442514"/>
            <a:ext cx="9234488" cy="2042106"/>
          </a:xfrm>
        </p:spPr>
        <p:txBody>
          <a:bodyPr/>
          <a:lstStyle>
            <a:lvl1pPr marL="0" indent="0" algn="ctr">
              <a:buNone/>
              <a:defRPr sz="2960"/>
            </a:lvl1pPr>
            <a:lvl2pPr marL="563865" indent="0" algn="ctr">
              <a:buNone/>
              <a:defRPr sz="2467"/>
            </a:lvl2pPr>
            <a:lvl3pPr marL="1127730" indent="0" algn="ctr">
              <a:buNone/>
              <a:defRPr sz="2220"/>
            </a:lvl3pPr>
            <a:lvl4pPr marL="1691594" indent="0" algn="ctr">
              <a:buNone/>
              <a:defRPr sz="1973"/>
            </a:lvl4pPr>
            <a:lvl5pPr marL="2255459" indent="0" algn="ctr">
              <a:buNone/>
              <a:defRPr sz="1973"/>
            </a:lvl5pPr>
            <a:lvl6pPr marL="2819324" indent="0" algn="ctr">
              <a:buNone/>
              <a:defRPr sz="1973"/>
            </a:lvl6pPr>
            <a:lvl7pPr marL="3383189" indent="0" algn="ctr">
              <a:buNone/>
              <a:defRPr sz="1973"/>
            </a:lvl7pPr>
            <a:lvl8pPr marL="3947053" indent="0" algn="ctr">
              <a:buNone/>
              <a:defRPr sz="1973"/>
            </a:lvl8pPr>
            <a:lvl9pPr marL="4510918" indent="0" algn="ctr">
              <a:buNone/>
              <a:defRPr sz="19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39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63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1241" y="450321"/>
            <a:ext cx="2654915" cy="71679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496" y="450321"/>
            <a:ext cx="7810837" cy="7167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138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789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82" y="2108679"/>
            <a:ext cx="10619661" cy="3518376"/>
          </a:xfrm>
        </p:spPr>
        <p:txBody>
          <a:bodyPr anchor="b"/>
          <a:lstStyle>
            <a:lvl1pPr>
              <a:defRPr sz="7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82" y="5660339"/>
            <a:ext cx="10619661" cy="1850231"/>
          </a:xfrm>
        </p:spPr>
        <p:txBody>
          <a:bodyPr/>
          <a:lstStyle>
            <a:lvl1pPr marL="0" indent="0">
              <a:buNone/>
              <a:defRPr sz="2960">
                <a:solidFill>
                  <a:schemeClr val="tx1"/>
                </a:solidFill>
              </a:defRPr>
            </a:lvl1pPr>
            <a:lvl2pPr marL="563865" indent="0">
              <a:buNone/>
              <a:defRPr sz="2467">
                <a:solidFill>
                  <a:schemeClr val="tx1">
                    <a:tint val="75000"/>
                  </a:schemeClr>
                </a:solidFill>
              </a:defRPr>
            </a:lvl2pPr>
            <a:lvl3pPr marL="1127730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3pPr>
            <a:lvl4pPr marL="1691594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4pPr>
            <a:lvl5pPr marL="2255459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5pPr>
            <a:lvl6pPr marL="2819324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6pPr>
            <a:lvl7pPr marL="3383189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7pPr>
            <a:lvl8pPr marL="3947053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8pPr>
            <a:lvl9pPr marL="4510918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94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495" y="2251604"/>
            <a:ext cx="5232876" cy="536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3279" y="2251604"/>
            <a:ext cx="5232876" cy="536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992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098" y="450323"/>
            <a:ext cx="10619661" cy="16348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100" y="2073434"/>
            <a:ext cx="5208827" cy="1016158"/>
          </a:xfrm>
        </p:spPr>
        <p:txBody>
          <a:bodyPr anchor="b"/>
          <a:lstStyle>
            <a:lvl1pPr marL="0" indent="0">
              <a:buNone/>
              <a:defRPr sz="2960" b="1"/>
            </a:lvl1pPr>
            <a:lvl2pPr marL="563865" indent="0">
              <a:buNone/>
              <a:defRPr sz="2467" b="1"/>
            </a:lvl2pPr>
            <a:lvl3pPr marL="1127730" indent="0">
              <a:buNone/>
              <a:defRPr sz="2220" b="1"/>
            </a:lvl3pPr>
            <a:lvl4pPr marL="1691594" indent="0">
              <a:buNone/>
              <a:defRPr sz="1973" b="1"/>
            </a:lvl4pPr>
            <a:lvl5pPr marL="2255459" indent="0">
              <a:buNone/>
              <a:defRPr sz="1973" b="1"/>
            </a:lvl5pPr>
            <a:lvl6pPr marL="2819324" indent="0">
              <a:buNone/>
              <a:defRPr sz="1973" b="1"/>
            </a:lvl6pPr>
            <a:lvl7pPr marL="3383189" indent="0">
              <a:buNone/>
              <a:defRPr sz="1973" b="1"/>
            </a:lvl7pPr>
            <a:lvl8pPr marL="3947053" indent="0">
              <a:buNone/>
              <a:defRPr sz="1973" b="1"/>
            </a:lvl8pPr>
            <a:lvl9pPr marL="4510918" indent="0">
              <a:buNone/>
              <a:defRPr sz="1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8100" y="3089593"/>
            <a:ext cx="5208827" cy="454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3280" y="2073434"/>
            <a:ext cx="5234480" cy="1016158"/>
          </a:xfrm>
        </p:spPr>
        <p:txBody>
          <a:bodyPr anchor="b"/>
          <a:lstStyle>
            <a:lvl1pPr marL="0" indent="0">
              <a:buNone/>
              <a:defRPr sz="2960" b="1"/>
            </a:lvl1pPr>
            <a:lvl2pPr marL="563865" indent="0">
              <a:buNone/>
              <a:defRPr sz="2467" b="1"/>
            </a:lvl2pPr>
            <a:lvl3pPr marL="1127730" indent="0">
              <a:buNone/>
              <a:defRPr sz="2220" b="1"/>
            </a:lvl3pPr>
            <a:lvl4pPr marL="1691594" indent="0">
              <a:buNone/>
              <a:defRPr sz="1973" b="1"/>
            </a:lvl4pPr>
            <a:lvl5pPr marL="2255459" indent="0">
              <a:buNone/>
              <a:defRPr sz="1973" b="1"/>
            </a:lvl5pPr>
            <a:lvl6pPr marL="2819324" indent="0">
              <a:buNone/>
              <a:defRPr sz="1973" b="1"/>
            </a:lvl6pPr>
            <a:lvl7pPr marL="3383189" indent="0">
              <a:buNone/>
              <a:defRPr sz="1973" b="1"/>
            </a:lvl7pPr>
            <a:lvl8pPr marL="3947053" indent="0">
              <a:buNone/>
              <a:defRPr sz="1973" b="1"/>
            </a:lvl8pPr>
            <a:lvl9pPr marL="4510918" indent="0">
              <a:buNone/>
              <a:defRPr sz="1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3280" y="3089593"/>
            <a:ext cx="5234480" cy="454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58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02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679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098" y="563880"/>
            <a:ext cx="3971150" cy="1973580"/>
          </a:xfrm>
        </p:spPr>
        <p:txBody>
          <a:bodyPr anchor="b"/>
          <a:lstStyle>
            <a:lvl1pPr>
              <a:defRPr sz="3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4480" y="1217826"/>
            <a:ext cx="6233279" cy="6010804"/>
          </a:xfrm>
        </p:spPr>
        <p:txBody>
          <a:bodyPr/>
          <a:lstStyle>
            <a:lvl1pPr>
              <a:defRPr sz="3947"/>
            </a:lvl1pPr>
            <a:lvl2pPr>
              <a:defRPr sz="3453"/>
            </a:lvl2pPr>
            <a:lvl3pPr>
              <a:defRPr sz="2960"/>
            </a:lvl3pPr>
            <a:lvl4pPr>
              <a:defRPr sz="2467"/>
            </a:lvl4pPr>
            <a:lvl5pPr>
              <a:defRPr sz="2467"/>
            </a:lvl5pPr>
            <a:lvl6pPr>
              <a:defRPr sz="2467"/>
            </a:lvl6pPr>
            <a:lvl7pPr>
              <a:defRPr sz="2467"/>
            </a:lvl7pPr>
            <a:lvl8pPr>
              <a:defRPr sz="2467"/>
            </a:lvl8pPr>
            <a:lvl9pPr>
              <a:defRPr sz="2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8098" y="2537460"/>
            <a:ext cx="3971150" cy="4700959"/>
          </a:xfrm>
        </p:spPr>
        <p:txBody>
          <a:bodyPr/>
          <a:lstStyle>
            <a:lvl1pPr marL="0" indent="0">
              <a:buNone/>
              <a:defRPr sz="1973"/>
            </a:lvl1pPr>
            <a:lvl2pPr marL="563865" indent="0">
              <a:buNone/>
              <a:defRPr sz="1727"/>
            </a:lvl2pPr>
            <a:lvl3pPr marL="1127730" indent="0">
              <a:buNone/>
              <a:defRPr sz="1480"/>
            </a:lvl3pPr>
            <a:lvl4pPr marL="1691594" indent="0">
              <a:buNone/>
              <a:defRPr sz="1233"/>
            </a:lvl4pPr>
            <a:lvl5pPr marL="2255459" indent="0">
              <a:buNone/>
              <a:defRPr sz="1233"/>
            </a:lvl5pPr>
            <a:lvl6pPr marL="2819324" indent="0">
              <a:buNone/>
              <a:defRPr sz="1233"/>
            </a:lvl6pPr>
            <a:lvl7pPr marL="3383189" indent="0">
              <a:buNone/>
              <a:defRPr sz="1233"/>
            </a:lvl7pPr>
            <a:lvl8pPr marL="3947053" indent="0">
              <a:buNone/>
              <a:defRPr sz="1233"/>
            </a:lvl8pPr>
            <a:lvl9pPr marL="4510918" indent="0">
              <a:buNone/>
              <a:defRPr sz="12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676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098" y="563880"/>
            <a:ext cx="3971150" cy="1973580"/>
          </a:xfrm>
        </p:spPr>
        <p:txBody>
          <a:bodyPr anchor="b"/>
          <a:lstStyle>
            <a:lvl1pPr>
              <a:defRPr sz="3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34480" y="1217826"/>
            <a:ext cx="6233279" cy="6010804"/>
          </a:xfrm>
        </p:spPr>
        <p:txBody>
          <a:bodyPr anchor="t"/>
          <a:lstStyle>
            <a:lvl1pPr marL="0" indent="0">
              <a:buNone/>
              <a:defRPr sz="3947"/>
            </a:lvl1pPr>
            <a:lvl2pPr marL="563865" indent="0">
              <a:buNone/>
              <a:defRPr sz="3453"/>
            </a:lvl2pPr>
            <a:lvl3pPr marL="1127730" indent="0">
              <a:buNone/>
              <a:defRPr sz="2960"/>
            </a:lvl3pPr>
            <a:lvl4pPr marL="1691594" indent="0">
              <a:buNone/>
              <a:defRPr sz="2467"/>
            </a:lvl4pPr>
            <a:lvl5pPr marL="2255459" indent="0">
              <a:buNone/>
              <a:defRPr sz="2467"/>
            </a:lvl5pPr>
            <a:lvl6pPr marL="2819324" indent="0">
              <a:buNone/>
              <a:defRPr sz="2467"/>
            </a:lvl6pPr>
            <a:lvl7pPr marL="3383189" indent="0">
              <a:buNone/>
              <a:defRPr sz="2467"/>
            </a:lvl7pPr>
            <a:lvl8pPr marL="3947053" indent="0">
              <a:buNone/>
              <a:defRPr sz="2467"/>
            </a:lvl8pPr>
            <a:lvl9pPr marL="4510918" indent="0">
              <a:buNone/>
              <a:defRPr sz="2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8098" y="2537460"/>
            <a:ext cx="3971150" cy="4700959"/>
          </a:xfrm>
        </p:spPr>
        <p:txBody>
          <a:bodyPr/>
          <a:lstStyle>
            <a:lvl1pPr marL="0" indent="0">
              <a:buNone/>
              <a:defRPr sz="1973"/>
            </a:lvl1pPr>
            <a:lvl2pPr marL="563865" indent="0">
              <a:buNone/>
              <a:defRPr sz="1727"/>
            </a:lvl2pPr>
            <a:lvl3pPr marL="1127730" indent="0">
              <a:buNone/>
              <a:defRPr sz="1480"/>
            </a:lvl3pPr>
            <a:lvl4pPr marL="1691594" indent="0">
              <a:buNone/>
              <a:defRPr sz="1233"/>
            </a:lvl4pPr>
            <a:lvl5pPr marL="2255459" indent="0">
              <a:buNone/>
              <a:defRPr sz="1233"/>
            </a:lvl5pPr>
            <a:lvl6pPr marL="2819324" indent="0">
              <a:buNone/>
              <a:defRPr sz="1233"/>
            </a:lvl6pPr>
            <a:lvl7pPr marL="3383189" indent="0">
              <a:buNone/>
              <a:defRPr sz="1233"/>
            </a:lvl7pPr>
            <a:lvl8pPr marL="3947053" indent="0">
              <a:buNone/>
              <a:defRPr sz="1233"/>
            </a:lvl8pPr>
            <a:lvl9pPr marL="4510918" indent="0">
              <a:buNone/>
              <a:defRPr sz="12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23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6495" y="450323"/>
            <a:ext cx="10619661" cy="1634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495" y="2251604"/>
            <a:ext cx="10619661" cy="5366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6495" y="7839500"/>
            <a:ext cx="2770346" cy="450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FB4A7-70FF-4739-B5F6-D0B4E7601C1B}" type="datetimeFigureOut">
              <a:rPr lang="en-AU" smtClean="0"/>
              <a:t>20/12/2022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78566" y="7839500"/>
            <a:ext cx="4155519" cy="450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5809" y="7839500"/>
            <a:ext cx="2770346" cy="450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92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27730" rtl="0" eaLnBrk="1" latinLnBrk="0" hangingPunct="1">
        <a:lnSpc>
          <a:spcPct val="90000"/>
        </a:lnSpc>
        <a:spcBef>
          <a:spcPct val="0"/>
        </a:spcBef>
        <a:buNone/>
        <a:defRPr sz="54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932" indent="-281932" algn="l" defTabSz="1127730" rtl="0" eaLnBrk="1" latinLnBrk="0" hangingPunct="1">
        <a:lnSpc>
          <a:spcPct val="90000"/>
        </a:lnSpc>
        <a:spcBef>
          <a:spcPts val="1233"/>
        </a:spcBef>
        <a:buFont typeface="Arial" panose="020B0604020202020204" pitchFamily="34" charset="0"/>
        <a:buChar char="•"/>
        <a:defRPr sz="3453" kern="1200">
          <a:solidFill>
            <a:schemeClr val="tx1"/>
          </a:solidFill>
          <a:latin typeface="+mn-lt"/>
          <a:ea typeface="+mn-ea"/>
          <a:cs typeface="+mn-cs"/>
        </a:defRPr>
      </a:lvl1pPr>
      <a:lvl2pPr marL="845797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960" kern="1200">
          <a:solidFill>
            <a:schemeClr val="tx1"/>
          </a:solidFill>
          <a:latin typeface="+mn-lt"/>
          <a:ea typeface="+mn-ea"/>
          <a:cs typeface="+mn-cs"/>
        </a:defRPr>
      </a:lvl2pPr>
      <a:lvl3pPr marL="1409662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467" kern="1200">
          <a:solidFill>
            <a:schemeClr val="tx1"/>
          </a:solidFill>
          <a:latin typeface="+mn-lt"/>
          <a:ea typeface="+mn-ea"/>
          <a:cs typeface="+mn-cs"/>
        </a:defRPr>
      </a:lvl3pPr>
      <a:lvl4pPr marL="1973527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4pPr>
      <a:lvl5pPr marL="2537391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5pPr>
      <a:lvl6pPr marL="3101256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6pPr>
      <a:lvl7pPr marL="3665121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7pPr>
      <a:lvl8pPr marL="4228986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8pPr>
      <a:lvl9pPr marL="4792850" indent="-281932" algn="l" defTabSz="1127730" rtl="0" eaLnBrk="1" latinLnBrk="0" hangingPunct="1">
        <a:lnSpc>
          <a:spcPct val="90000"/>
        </a:lnSpc>
        <a:spcBef>
          <a:spcPts val="617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1pPr>
      <a:lvl2pPr marL="563865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2pPr>
      <a:lvl3pPr marL="1127730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94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4pPr>
      <a:lvl5pPr marL="2255459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5pPr>
      <a:lvl6pPr marL="2819324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6pPr>
      <a:lvl7pPr marL="3383189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7pPr>
      <a:lvl8pPr marL="3947053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8pPr>
      <a:lvl9pPr marL="4510918" algn="l" defTabSz="112773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B092F-FEB2-47DF-95C9-B8FB79B6C894}"/>
              </a:ext>
            </a:extLst>
          </p:cNvPr>
          <p:cNvSpPr/>
          <p:nvPr/>
        </p:nvSpPr>
        <p:spPr>
          <a:xfrm>
            <a:off x="133350" y="127000"/>
            <a:ext cx="12065000" cy="821055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60E31E-62DA-4117-A051-B6604D256ECC}"/>
              </a:ext>
            </a:extLst>
          </p:cNvPr>
          <p:cNvCxnSpPr/>
          <p:nvPr/>
        </p:nvCxnSpPr>
        <p:spPr>
          <a:xfrm>
            <a:off x="5594350" y="133350"/>
            <a:ext cx="0" cy="81724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907F117-941B-4CC4-848F-EF340FD0885C}"/>
              </a:ext>
            </a:extLst>
          </p:cNvPr>
          <p:cNvCxnSpPr/>
          <p:nvPr/>
        </p:nvCxnSpPr>
        <p:spPr>
          <a:xfrm>
            <a:off x="6699250" y="127000"/>
            <a:ext cx="0" cy="81724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945F928-7483-4CD1-91E3-05211314E380}"/>
              </a:ext>
            </a:extLst>
          </p:cNvPr>
          <p:cNvSpPr/>
          <p:nvPr/>
        </p:nvSpPr>
        <p:spPr>
          <a:xfrm>
            <a:off x="1844040" y="6736080"/>
            <a:ext cx="3308531" cy="1174206"/>
          </a:xfrm>
          <a:prstGeom prst="rect">
            <a:avLst/>
          </a:prstGeom>
          <a:noFill/>
          <a:ln w="38100">
            <a:solidFill>
              <a:srgbClr val="FF0000">
                <a:alpha val="80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75EE5E-2EEE-4D2E-A65A-1F8C6722CFD3}"/>
              </a:ext>
            </a:extLst>
          </p:cNvPr>
          <p:cNvSpPr/>
          <p:nvPr/>
        </p:nvSpPr>
        <p:spPr>
          <a:xfrm>
            <a:off x="586741" y="563880"/>
            <a:ext cx="4564380" cy="7345680"/>
          </a:xfrm>
          <a:prstGeom prst="rect">
            <a:avLst/>
          </a:prstGeom>
          <a:noFill/>
          <a:ln w="38100">
            <a:solidFill>
              <a:srgbClr val="FF0000">
                <a:alpha val="80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E32C57-AA76-4091-BA5C-891AE3F444D3}"/>
              </a:ext>
            </a:extLst>
          </p:cNvPr>
          <p:cNvSpPr/>
          <p:nvPr/>
        </p:nvSpPr>
        <p:spPr>
          <a:xfrm>
            <a:off x="7172198" y="570230"/>
            <a:ext cx="4564380" cy="7345680"/>
          </a:xfrm>
          <a:prstGeom prst="rect">
            <a:avLst/>
          </a:prstGeom>
          <a:noFill/>
          <a:ln w="38100">
            <a:solidFill>
              <a:srgbClr val="FF0000">
                <a:alpha val="80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8DFD8B-DBBA-4D20-8569-AC7EA9A35D87}"/>
              </a:ext>
            </a:extLst>
          </p:cNvPr>
          <p:cNvSpPr txBox="1"/>
          <p:nvPr/>
        </p:nvSpPr>
        <p:spPr>
          <a:xfrm>
            <a:off x="7762875" y="570230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 COVER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4D895-D087-45C4-BBCF-9E295E4A97D0}"/>
              </a:ext>
            </a:extLst>
          </p:cNvPr>
          <p:cNvSpPr txBox="1"/>
          <p:nvPr/>
        </p:nvSpPr>
        <p:spPr>
          <a:xfrm>
            <a:off x="1089026" y="570230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COVER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06464-B6F1-4CB4-AF4D-1E9053EA7033}"/>
              </a:ext>
            </a:extLst>
          </p:cNvPr>
          <p:cNvSpPr txBox="1"/>
          <p:nvPr/>
        </p:nvSpPr>
        <p:spPr>
          <a:xfrm rot="16200000">
            <a:off x="4460877" y="4012237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22971-03E2-4B0B-824F-1917F48633AB}"/>
              </a:ext>
            </a:extLst>
          </p:cNvPr>
          <p:cNvSpPr txBox="1"/>
          <p:nvPr/>
        </p:nvSpPr>
        <p:spPr>
          <a:xfrm>
            <a:off x="2186077" y="7204095"/>
            <a:ext cx="2624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BARCODE</a:t>
            </a:r>
            <a:endParaRPr lang="en-A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B06EC3-0826-4233-B6EE-DE33D5BBB247}"/>
              </a:ext>
            </a:extLst>
          </p:cNvPr>
          <p:cNvSpPr txBox="1"/>
          <p:nvPr/>
        </p:nvSpPr>
        <p:spPr>
          <a:xfrm rot="16200000">
            <a:off x="-1719084" y="4074726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B885C5-28D0-48AC-BF55-0470ECB700B2}"/>
              </a:ext>
            </a:extLst>
          </p:cNvPr>
          <p:cNvSpPr txBox="1"/>
          <p:nvPr/>
        </p:nvSpPr>
        <p:spPr>
          <a:xfrm rot="5400000">
            <a:off x="10619925" y="4104571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3DC4BE-4510-4A2A-8A0C-F1EEC34EB8F2}"/>
              </a:ext>
            </a:extLst>
          </p:cNvPr>
          <p:cNvSpPr txBox="1"/>
          <p:nvPr/>
        </p:nvSpPr>
        <p:spPr>
          <a:xfrm>
            <a:off x="4391025" y="-125800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2B5E3C-CAB8-4C47-9264-735BD62C3713}"/>
              </a:ext>
            </a:extLst>
          </p:cNvPr>
          <p:cNvSpPr txBox="1"/>
          <p:nvPr/>
        </p:nvSpPr>
        <p:spPr>
          <a:xfrm>
            <a:off x="4460876" y="8334941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BA9A26-B747-4A93-9392-07A731C74685}"/>
              </a:ext>
            </a:extLst>
          </p:cNvPr>
          <p:cNvSpPr txBox="1"/>
          <p:nvPr/>
        </p:nvSpPr>
        <p:spPr>
          <a:xfrm>
            <a:off x="7623176" y="7983751"/>
            <a:ext cx="394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Safety Margin – This area should be included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891BF6-E667-49CF-9277-DC06FF558B1E}"/>
              </a:ext>
            </a:extLst>
          </p:cNvPr>
          <p:cNvSpPr txBox="1"/>
          <p:nvPr/>
        </p:nvSpPr>
        <p:spPr>
          <a:xfrm>
            <a:off x="890588" y="7998922"/>
            <a:ext cx="394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Safety Margin – This area should be included</a:t>
            </a:r>
          </a:p>
        </p:txBody>
      </p:sp>
    </p:spTree>
    <p:extLst>
      <p:ext uri="{BB962C8B-B14F-4D97-AF65-F5344CB8AC3E}">
        <p14:creationId xmlns:p14="http://schemas.microsoft.com/office/powerpoint/2010/main" val="34866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50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Cameron</dc:creator>
  <cp:lastModifiedBy>David Cameron</cp:lastModifiedBy>
  <cp:revision>1</cp:revision>
  <dcterms:created xsi:type="dcterms:W3CDTF">2022-12-20T00:26:43Z</dcterms:created>
  <dcterms:modified xsi:type="dcterms:W3CDTF">2022-12-20T00:41:05Z</dcterms:modified>
</cp:coreProperties>
</file>